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Proposal planning workbook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Menu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2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remembers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Chef collaboration with the kitchen team</a:t>
            </a:r>
          </a:p>
          <a:p>
            <a:pPr lvl="1"/>
            <a:r>
              <a:rPr lang="en-US" dirty="0" smtClean="0"/>
              <a:t>Work flow – who / what</a:t>
            </a:r>
          </a:p>
          <a:p>
            <a:pPr lvl="1"/>
            <a:r>
              <a:rPr lang="en-US" dirty="0"/>
              <a:t>Scheduling – what / when</a:t>
            </a:r>
          </a:p>
          <a:p>
            <a:pPr lvl="1"/>
            <a:r>
              <a:rPr lang="en-US" dirty="0" err="1" smtClean="0"/>
              <a:t>Cadencing</a:t>
            </a:r>
            <a:r>
              <a:rPr lang="en-US" dirty="0" smtClean="0"/>
              <a:t> – who / when</a:t>
            </a:r>
          </a:p>
          <a:p>
            <a:pPr lvl="1"/>
            <a:r>
              <a:rPr lang="en-US" dirty="0" smtClean="0"/>
              <a:t>Sharing – where </a:t>
            </a:r>
          </a:p>
          <a:p>
            <a:pPr lvl="1"/>
            <a:r>
              <a:rPr lang="en-US" dirty="0" smtClean="0"/>
              <a:t>Messaging -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6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591429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Outline - menu</a:t>
            </a:r>
          </a:p>
          <a:p>
            <a:r>
              <a:rPr lang="en-US" dirty="0" smtClean="0"/>
              <a:t>attachment checklist - sides</a:t>
            </a:r>
          </a:p>
          <a:p>
            <a:r>
              <a:rPr lang="en-US" dirty="0" smtClean="0"/>
              <a:t>Schedule </a:t>
            </a:r>
          </a:p>
          <a:p>
            <a:r>
              <a:rPr lang="en-US" dirty="0" smtClean="0"/>
              <a:t>key messages - What </a:t>
            </a:r>
            <a:r>
              <a:rPr lang="en-US" dirty="0"/>
              <a:t>to tell </a:t>
            </a:r>
            <a:r>
              <a:rPr lang="en-US" dirty="0" smtClean="0"/>
              <a:t>customers </a:t>
            </a:r>
          </a:p>
          <a:p>
            <a:r>
              <a:rPr lang="en-US" dirty="0" smtClean="0"/>
              <a:t>Color team - </a:t>
            </a:r>
            <a:r>
              <a:rPr lang="en-US" dirty="0" err="1" smtClean="0"/>
              <a:t>TAsters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Issues </a:t>
            </a:r>
          </a:p>
          <a:p>
            <a:r>
              <a:rPr lang="en-US" dirty="0" smtClean="0"/>
              <a:t>Assumptions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527035"/>
            <a:ext cx="10394707" cy="3311189"/>
          </a:xfrm>
        </p:spPr>
        <p:txBody>
          <a:bodyPr/>
          <a:lstStyle/>
          <a:p>
            <a:r>
              <a:rPr lang="en-US" dirty="0" smtClean="0"/>
              <a:t>Travelers – who’s scheduled</a:t>
            </a:r>
          </a:p>
          <a:p>
            <a:r>
              <a:rPr lang="en-US" dirty="0" smtClean="0"/>
              <a:t>Rules of engagement - how do we work</a:t>
            </a:r>
          </a:p>
          <a:p>
            <a:r>
              <a:rPr lang="en-US" dirty="0" smtClean="0"/>
              <a:t>Terms baseline </a:t>
            </a:r>
          </a:p>
          <a:p>
            <a:r>
              <a:rPr lang="en-US" dirty="0" smtClean="0"/>
              <a:t>Writing guidelines – how to talk to the customer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5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Production checklist – </a:t>
            </a:r>
            <a:r>
              <a:rPr lang="en-US" dirty="0" smtClean="0"/>
              <a:t>recipe</a:t>
            </a:r>
            <a:endParaRPr lang="en-US" dirty="0"/>
          </a:p>
          <a:p>
            <a:r>
              <a:rPr lang="en-US" dirty="0"/>
              <a:t>Graphics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Shipping label – table and person</a:t>
            </a:r>
          </a:p>
          <a:p>
            <a:r>
              <a:rPr lang="en-US" dirty="0" smtClean="0"/>
              <a:t>Reproduction information – how many and special orders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45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107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Proposal planning workbook</vt:lpstr>
      <vt:lpstr>No one remembers everything</vt:lpstr>
      <vt:lpstr>elements</vt:lpstr>
      <vt:lpstr>More elements</vt:lpstr>
      <vt:lpstr>Even more elements</vt:lpstr>
    </vt:vector>
  </TitlesOfParts>
  <Company>Rockwell Collins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planning workbook</dc:title>
  <dc:creator>Martin, Brittony C</dc:creator>
  <cp:lastModifiedBy>Martin, Brittony C</cp:lastModifiedBy>
  <cp:revision>4</cp:revision>
  <dcterms:created xsi:type="dcterms:W3CDTF">2017-09-21T18:13:09Z</dcterms:created>
  <dcterms:modified xsi:type="dcterms:W3CDTF">2017-09-21T19:45:23Z</dcterms:modified>
</cp:coreProperties>
</file>